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Medium-bold.fntdata"/><Relationship Id="rId18" Type="http://schemas.openxmlformats.org/officeDocument/2006/relationships/customXml" Target="../customXml/item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font" Target="fonts/MontserratMedium-regular.fntdata"/><Relationship Id="rId17" Type="http://schemas.openxmlformats.org/officeDocument/2006/relationships/font" Target="fonts/MontserratExtraBold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ExtraBold-bold.fntdata"/><Relationship Id="rId20" Type="http://schemas.openxmlformats.org/officeDocument/2006/relationships/customXml" Target="../customXml/item3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19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f77a5f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f77a5f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0e4dc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70e4dc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f77a5f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f77a5f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7f77a5f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7f77a5f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S3 Bucket Access Lists and Policies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86900" y="44502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87400"/>
            <a:ext cx="4335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S3 Access Lists?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Whom can we grant Access permissions?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S3 Policies?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86875" y="424925"/>
            <a:ext cx="4629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Access Control Lists</a:t>
            </a:r>
            <a:endParaRPr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42950" y="1195450"/>
            <a:ext cx="52419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Finer-grained access approach.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Assign specific permissions to each object within a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we create a bucket or an object in Amazon S3, it generates a default ACL.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707450" y="445025"/>
            <a:ext cx="4629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Access Control Lists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537025"/>
            <a:ext cx="4946400" cy="28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default ACL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gives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resource owner complete control over the resource.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07425" y="404850"/>
            <a:ext cx="46293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Granting permissions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797850" y="1208400"/>
            <a:ext cx="46773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AWS account or a group can be a grantee.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Email address or the canonical user ID.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Person to whom we are giving access rights.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07450" y="465100"/>
            <a:ext cx="46293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Access Control Lists</a:t>
            </a:r>
            <a:endParaRPr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838025" y="1406425"/>
            <a:ext cx="49464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 object can be controlled with them in their access level.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ACL can only be used with the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manage like bucket policies.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07450" y="434975"/>
            <a:ext cx="46293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S3 Bucket Policies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707450" y="1195450"/>
            <a:ext cx="4946400" cy="28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Specify which actions can be allowed or denied in this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S3 policies are limited to the S3 environment only.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Policies are easy to create but managing them is difficult.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077A859C-8434-4A1E-BD70-46A30240CFDA}"/>
</file>

<file path=customXml/itemProps2.xml><?xml version="1.0" encoding="utf-8"?>
<ds:datastoreItem xmlns:ds="http://schemas.openxmlformats.org/officeDocument/2006/customXml" ds:itemID="{0461B322-8B81-440F-BA0A-333FA61E485C}"/>
</file>

<file path=customXml/itemProps3.xml><?xml version="1.0" encoding="utf-8"?>
<ds:datastoreItem xmlns:ds="http://schemas.openxmlformats.org/officeDocument/2006/customXml" ds:itemID="{2FEDC647-4A38-40DD-B26A-183BAE79A22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